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6" r:id="rId12"/>
    <p:sldId id="267" r:id="rId13"/>
    <p:sldId id="268" r:id="rId14"/>
    <p:sldId id="269" r:id="rId15"/>
    <p:sldId id="272" r:id="rId16"/>
    <p:sldId id="270" r:id="rId17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1883" y="1964267"/>
            <a:ext cx="7196790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1883" y="4385734"/>
            <a:ext cx="7196790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1396" y="5870577"/>
            <a:ext cx="1599992" cy="377825"/>
          </a:xfrm>
        </p:spPr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1883" y="5870577"/>
            <a:ext cx="4893322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7578" y="5870577"/>
            <a:ext cx="551095" cy="377825"/>
          </a:xfrm>
        </p:spPr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2" y="4732865"/>
            <a:ext cx="1013010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423" y="932112"/>
            <a:ext cx="8758686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12" y="5299603"/>
            <a:ext cx="10130108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2" y="609603"/>
            <a:ext cx="10130108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2" y="4343400"/>
            <a:ext cx="1013010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6534" y="2743200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11" y="823337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39" y="609603"/>
            <a:ext cx="9549156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732" y="3352800"/>
            <a:ext cx="933796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77" y="4343400"/>
            <a:ext cx="10151045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4" y="3308581"/>
            <a:ext cx="10130107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2" y="4777381"/>
            <a:ext cx="1013010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6534" y="2743200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11" y="823337"/>
            <a:ext cx="60952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139" y="609603"/>
            <a:ext cx="9549156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711" y="3886200"/>
            <a:ext cx="10134117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0" y="4775200"/>
            <a:ext cx="10134117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2" y="609603"/>
            <a:ext cx="10130108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713" y="3505200"/>
            <a:ext cx="10130109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2" y="4343400"/>
            <a:ext cx="10130109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713" y="609602"/>
            <a:ext cx="10130107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7548" y="609601"/>
            <a:ext cx="215827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711" y="609600"/>
            <a:ext cx="7831097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2" y="3308581"/>
            <a:ext cx="10130108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0" y="4777381"/>
            <a:ext cx="10130109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13" y="2142067"/>
            <a:ext cx="499468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137" y="2142069"/>
            <a:ext cx="499468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543" y="2218267"/>
            <a:ext cx="4708442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12" y="2870201"/>
            <a:ext cx="4996272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210" y="2226734"/>
            <a:ext cx="47221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2726" y="2870201"/>
            <a:ext cx="499468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1" y="2074333"/>
            <a:ext cx="3680406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96" y="609601"/>
            <a:ext cx="6168224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11" y="3445933"/>
            <a:ext cx="3680406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8723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11" y="1600200"/>
            <a:ext cx="616385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5273" y="914400"/>
            <a:ext cx="3280548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11" y="2971800"/>
            <a:ext cx="6163851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713" y="609602"/>
            <a:ext cx="10130107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13" y="2142069"/>
            <a:ext cx="1013010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8542" y="5870577"/>
            <a:ext cx="1599992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319D21-15E5-4DD7-9268-0E61D05921AF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712" y="5870577"/>
            <a:ext cx="782664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4726" y="5870577"/>
            <a:ext cx="55109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F8C42F-B61C-435D-BFC1-41C50CE4D9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lphaGo\Knowledge%20Timeline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590" y="336251"/>
            <a:ext cx="5465949" cy="2924534"/>
          </a:xfrm>
          <a:prstGeom prst="rect">
            <a:avLst/>
          </a:prstGeom>
          <a:noFill/>
        </p:spPr>
      </p:pic>
      <p:pic>
        <p:nvPicPr>
          <p:cNvPr id="3075" name="Picture 3" descr="E:\AlphaGo\TrainingTime-Graph-171019-r0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1452" y="3474116"/>
            <a:ext cx="5730698" cy="3139558"/>
          </a:xfrm>
          <a:prstGeom prst="rect">
            <a:avLst/>
          </a:prstGeom>
          <a:noFill/>
        </p:spPr>
      </p:pic>
      <p:pic>
        <p:nvPicPr>
          <p:cNvPr id="4" name="Picture 3" descr="AlphaGo%20Efficiency.width-1500_lNrnvz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445" y="335998"/>
            <a:ext cx="5722747" cy="2907534"/>
          </a:xfrm>
          <a:prstGeom prst="rect">
            <a:avLst/>
          </a:prstGeom>
        </p:spPr>
      </p:pic>
      <p:pic>
        <p:nvPicPr>
          <p:cNvPr id="5" name="Picture 4" descr="Elo%20Ratings.width-1500_RlCX9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64" y="3480974"/>
            <a:ext cx="5382183" cy="3092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"/>
            <a:ext cx="12190413" cy="685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2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93825085-FA4A-4207-8DE4-4DDBB9A249FD}" vid="{F50A7977-A1A6-4F87-9072-749B3699F0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164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16</cp:revision>
  <dcterms:created xsi:type="dcterms:W3CDTF">2019-02-15T17:07:37Z</dcterms:created>
  <dcterms:modified xsi:type="dcterms:W3CDTF">2019-02-15T20:06:27Z</dcterms:modified>
</cp:coreProperties>
</file>